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72" r:id="rId7"/>
    <p:sldId id="275" r:id="rId8"/>
    <p:sldId id="273" r:id="rId9"/>
    <p:sldId id="277" r:id="rId10"/>
    <p:sldId id="274" r:id="rId11"/>
    <p:sldId id="257" r:id="rId12"/>
    <p:sldId id="28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B2853-B3EA-4C84-A5E2-7A44BF9899AA}" v="2" dt="2026-01-09T10:53:1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ïra MARGUIN" userId="a8a77a25-e091-4f7d-b0cf-6a14e093b860" providerId="ADAL" clId="{519F24C4-D633-4A3F-ADA7-2695F0EBF320}"/>
    <pc:docChg chg="undo custSel addSld delSld modSld sldOrd">
      <pc:chgData name="Moïra MARGUIN" userId="a8a77a25-e091-4f7d-b0cf-6a14e093b860" providerId="ADAL" clId="{519F24C4-D633-4A3F-ADA7-2695F0EBF320}" dt="2026-01-09T11:04:54.999" v="364"/>
      <pc:docMkLst>
        <pc:docMk/>
      </pc:docMkLst>
      <pc:sldChg chg="modSp mod">
        <pc:chgData name="Moïra MARGUIN" userId="a8a77a25-e091-4f7d-b0cf-6a14e093b860" providerId="ADAL" clId="{519F24C4-D633-4A3F-ADA7-2695F0EBF320}" dt="2026-01-09T10:40:26.041" v="11" actId="1076"/>
        <pc:sldMkLst>
          <pc:docMk/>
          <pc:sldMk cId="3784089036" sldId="256"/>
        </pc:sldMkLst>
        <pc:spChg chg="mod">
          <ac:chgData name="Moïra MARGUIN" userId="a8a77a25-e091-4f7d-b0cf-6a14e093b860" providerId="ADAL" clId="{519F24C4-D633-4A3F-ADA7-2695F0EBF320}" dt="2026-01-09T10:40:26.041" v="11" actId="1076"/>
          <ac:spMkLst>
            <pc:docMk/>
            <pc:sldMk cId="3784089036" sldId="256"/>
            <ac:spMk id="2" creationId="{00000000-0000-0000-0000-000000000000}"/>
          </ac:spMkLst>
        </pc:spChg>
      </pc:sldChg>
      <pc:sldChg chg="addSp delSp modSp mod">
        <pc:chgData name="Moïra MARGUIN" userId="a8a77a25-e091-4f7d-b0cf-6a14e093b860" providerId="ADAL" clId="{519F24C4-D633-4A3F-ADA7-2695F0EBF320}" dt="2026-01-09T11:03:15.257" v="316" actId="478"/>
        <pc:sldMkLst>
          <pc:docMk/>
          <pc:sldMk cId="682534130" sldId="257"/>
        </pc:sldMkLst>
        <pc:spChg chg="mod">
          <ac:chgData name="Moïra MARGUIN" userId="a8a77a25-e091-4f7d-b0cf-6a14e093b860" providerId="ADAL" clId="{519F24C4-D633-4A3F-ADA7-2695F0EBF320}" dt="2026-01-09T11:00:21.882" v="304" actId="20577"/>
          <ac:spMkLst>
            <pc:docMk/>
            <pc:sldMk cId="682534130" sldId="257"/>
            <ac:spMk id="6" creationId="{61C82963-E09C-7D0A-0D2D-1AD1A64E20F5}"/>
          </ac:spMkLst>
        </pc:spChg>
        <pc:spChg chg="mod">
          <ac:chgData name="Moïra MARGUIN" userId="a8a77a25-e091-4f7d-b0cf-6a14e093b860" providerId="ADAL" clId="{519F24C4-D633-4A3F-ADA7-2695F0EBF320}" dt="2026-01-09T10:59:10.296" v="279" actId="20577"/>
          <ac:spMkLst>
            <pc:docMk/>
            <pc:sldMk cId="682534130" sldId="257"/>
            <ac:spMk id="13" creationId="{BA810388-A89D-F409-0066-C3C944078BFE}"/>
          </ac:spMkLst>
        </pc:spChg>
        <pc:picChg chg="add del mod">
          <ac:chgData name="Moïra MARGUIN" userId="a8a77a25-e091-4f7d-b0cf-6a14e093b860" providerId="ADAL" clId="{519F24C4-D633-4A3F-ADA7-2695F0EBF320}" dt="2026-01-09T11:03:15.257" v="316" actId="478"/>
          <ac:picMkLst>
            <pc:docMk/>
            <pc:sldMk cId="682534130" sldId="257"/>
            <ac:picMk id="3" creationId="{6DE97EF7-E420-276E-4885-8B328435F534}"/>
          </ac:picMkLst>
        </pc:picChg>
        <pc:picChg chg="add del mod">
          <ac:chgData name="Moïra MARGUIN" userId="a8a77a25-e091-4f7d-b0cf-6a14e093b860" providerId="ADAL" clId="{519F24C4-D633-4A3F-ADA7-2695F0EBF320}" dt="2026-01-09T11:03:14.770" v="315" actId="22"/>
          <ac:picMkLst>
            <pc:docMk/>
            <pc:sldMk cId="682534130" sldId="257"/>
            <ac:picMk id="5" creationId="{800674F0-6D6B-F6DE-9BC2-F179410D9F7C}"/>
          </ac:picMkLst>
        </pc:picChg>
        <pc:picChg chg="del">
          <ac:chgData name="Moïra MARGUIN" userId="a8a77a25-e091-4f7d-b0cf-6a14e093b860" providerId="ADAL" clId="{519F24C4-D633-4A3F-ADA7-2695F0EBF320}" dt="2026-01-09T10:58:38.470" v="251" actId="478"/>
          <ac:picMkLst>
            <pc:docMk/>
            <pc:sldMk cId="682534130" sldId="257"/>
            <ac:picMk id="10" creationId="{851D686A-5DB3-ABD2-7C4A-B5B1C9E80B99}"/>
          </ac:picMkLst>
        </pc:picChg>
      </pc:sldChg>
      <pc:sldChg chg="del">
        <pc:chgData name="Moïra MARGUIN" userId="a8a77a25-e091-4f7d-b0cf-6a14e093b860" providerId="ADAL" clId="{519F24C4-D633-4A3F-ADA7-2695F0EBF320}" dt="2026-01-09T10:49:02.567" v="123" actId="47"/>
        <pc:sldMkLst>
          <pc:docMk/>
          <pc:sldMk cId="3548453269" sldId="258"/>
        </pc:sldMkLst>
      </pc:sldChg>
      <pc:sldChg chg="delSp del mod">
        <pc:chgData name="Moïra MARGUIN" userId="a8a77a25-e091-4f7d-b0cf-6a14e093b860" providerId="ADAL" clId="{519F24C4-D633-4A3F-ADA7-2695F0EBF320}" dt="2026-01-09T10:59:31.233" v="280" actId="47"/>
        <pc:sldMkLst>
          <pc:docMk/>
          <pc:sldMk cId="1637905793" sldId="267"/>
        </pc:sldMkLst>
        <pc:picChg chg="del">
          <ac:chgData name="Moïra MARGUIN" userId="a8a77a25-e091-4f7d-b0cf-6a14e093b860" providerId="ADAL" clId="{519F24C4-D633-4A3F-ADA7-2695F0EBF320}" dt="2026-01-09T10:53:32.592" v="177" actId="478"/>
          <ac:picMkLst>
            <pc:docMk/>
            <pc:sldMk cId="1637905793" sldId="267"/>
            <ac:picMk id="3" creationId="{5462B081-DFFF-698E-B43A-ADDEEAF69E41}"/>
          </ac:picMkLst>
        </pc:picChg>
      </pc:sldChg>
      <pc:sldChg chg="addSp delSp modSp add del mod">
        <pc:chgData name="Moïra MARGUIN" userId="a8a77a25-e091-4f7d-b0cf-6a14e093b860" providerId="ADAL" clId="{519F24C4-D633-4A3F-ADA7-2695F0EBF320}" dt="2026-01-09T10:56:26.810" v="250" actId="1076"/>
        <pc:sldMkLst>
          <pc:docMk/>
          <pc:sldMk cId="3423398552" sldId="272"/>
        </pc:sldMkLst>
        <pc:spChg chg="mod">
          <ac:chgData name="Moïra MARGUIN" userId="a8a77a25-e091-4f7d-b0cf-6a14e093b860" providerId="ADAL" clId="{519F24C4-D633-4A3F-ADA7-2695F0EBF320}" dt="2026-01-09T10:55:42.206" v="195" actId="20577"/>
          <ac:spMkLst>
            <pc:docMk/>
            <pc:sldMk cId="3423398552" sldId="272"/>
            <ac:spMk id="5" creationId="{CF493325-4308-81B9-B6A9-3AF6FE857F56}"/>
          </ac:spMkLst>
        </pc:spChg>
        <pc:spChg chg="mod">
          <ac:chgData name="Moïra MARGUIN" userId="a8a77a25-e091-4f7d-b0cf-6a14e093b860" providerId="ADAL" clId="{519F24C4-D633-4A3F-ADA7-2695F0EBF320}" dt="2026-01-09T10:56:26.810" v="250" actId="1076"/>
          <ac:spMkLst>
            <pc:docMk/>
            <pc:sldMk cId="3423398552" sldId="272"/>
            <ac:spMk id="8" creationId="{349B0A4A-22E1-22B8-E823-EE73825A4B68}"/>
          </ac:spMkLst>
        </pc:spChg>
        <pc:picChg chg="add mod">
          <ac:chgData name="Moïra MARGUIN" userId="a8a77a25-e091-4f7d-b0cf-6a14e093b860" providerId="ADAL" clId="{519F24C4-D633-4A3F-ADA7-2695F0EBF320}" dt="2026-01-09T10:44:01.132" v="89" actId="1076"/>
          <ac:picMkLst>
            <pc:docMk/>
            <pc:sldMk cId="3423398552" sldId="272"/>
            <ac:picMk id="3" creationId="{9E68EA88-7818-A484-646C-05086C1181EA}"/>
          </ac:picMkLst>
        </pc:picChg>
        <pc:picChg chg="del">
          <ac:chgData name="Moïra MARGUIN" userId="a8a77a25-e091-4f7d-b0cf-6a14e093b860" providerId="ADAL" clId="{519F24C4-D633-4A3F-ADA7-2695F0EBF320}" dt="2026-01-09T10:41:16.758" v="14" actId="478"/>
          <ac:picMkLst>
            <pc:docMk/>
            <pc:sldMk cId="3423398552" sldId="272"/>
            <ac:picMk id="7" creationId="{EC65813D-22BA-EE86-FC79-83FCE1CF53AD}"/>
          </ac:picMkLst>
        </pc:picChg>
      </pc:sldChg>
      <pc:sldChg chg="addSp delSp modSp mod">
        <pc:chgData name="Moïra MARGUIN" userId="a8a77a25-e091-4f7d-b0cf-6a14e093b860" providerId="ADAL" clId="{519F24C4-D633-4A3F-ADA7-2695F0EBF320}" dt="2026-01-09T10:50:32.692" v="154" actId="20577"/>
        <pc:sldMkLst>
          <pc:docMk/>
          <pc:sldMk cId="649649515" sldId="273"/>
        </pc:sldMkLst>
        <pc:spChg chg="mod">
          <ac:chgData name="Moïra MARGUIN" userId="a8a77a25-e091-4f7d-b0cf-6a14e093b860" providerId="ADAL" clId="{519F24C4-D633-4A3F-ADA7-2695F0EBF320}" dt="2026-01-09T10:50:32.692" v="154" actId="20577"/>
          <ac:spMkLst>
            <pc:docMk/>
            <pc:sldMk cId="649649515" sldId="273"/>
            <ac:spMk id="4" creationId="{6415F0E2-61B3-A127-EB9D-AFFD9A9B5B54}"/>
          </ac:spMkLst>
        </pc:spChg>
        <pc:spChg chg="mod">
          <ac:chgData name="Moïra MARGUIN" userId="a8a77a25-e091-4f7d-b0cf-6a14e093b860" providerId="ADAL" clId="{519F24C4-D633-4A3F-ADA7-2695F0EBF320}" dt="2026-01-09T10:50:23.566" v="146" actId="20577"/>
          <ac:spMkLst>
            <pc:docMk/>
            <pc:sldMk cId="649649515" sldId="273"/>
            <ac:spMk id="6" creationId="{5112840A-05DF-4320-A063-4087A1E78A0D}"/>
          </ac:spMkLst>
        </pc:spChg>
        <pc:picChg chg="del">
          <ac:chgData name="Moïra MARGUIN" userId="a8a77a25-e091-4f7d-b0cf-6a14e093b860" providerId="ADAL" clId="{519F24C4-D633-4A3F-ADA7-2695F0EBF320}" dt="2026-01-09T10:49:05.868" v="124" actId="478"/>
          <ac:picMkLst>
            <pc:docMk/>
            <pc:sldMk cId="649649515" sldId="273"/>
            <ac:picMk id="3" creationId="{B5557ACF-CF6F-B727-3601-C065B5703DA3}"/>
          </ac:picMkLst>
        </pc:picChg>
        <pc:picChg chg="add mod">
          <ac:chgData name="Moïra MARGUIN" userId="a8a77a25-e091-4f7d-b0cf-6a14e093b860" providerId="ADAL" clId="{519F24C4-D633-4A3F-ADA7-2695F0EBF320}" dt="2026-01-09T10:49:52.035" v="130" actId="1076"/>
          <ac:picMkLst>
            <pc:docMk/>
            <pc:sldMk cId="649649515" sldId="273"/>
            <ac:picMk id="7" creationId="{51284E29-6112-7176-4976-628A18DA6A35}"/>
          </ac:picMkLst>
        </pc:picChg>
      </pc:sldChg>
      <pc:sldChg chg="addSp delSp modSp mod ord">
        <pc:chgData name="Moïra MARGUIN" userId="a8a77a25-e091-4f7d-b0cf-6a14e093b860" providerId="ADAL" clId="{519F24C4-D633-4A3F-ADA7-2695F0EBF320}" dt="2026-01-09T11:04:54.999" v="364"/>
        <pc:sldMkLst>
          <pc:docMk/>
          <pc:sldMk cId="2922102610" sldId="274"/>
        </pc:sldMkLst>
        <pc:spChg chg="mod">
          <ac:chgData name="Moïra MARGUIN" userId="a8a77a25-e091-4f7d-b0cf-6a14e093b860" providerId="ADAL" clId="{519F24C4-D633-4A3F-ADA7-2695F0EBF320}" dt="2026-01-09T11:03:55.022" v="346" actId="20577"/>
          <ac:spMkLst>
            <pc:docMk/>
            <pc:sldMk cId="2922102610" sldId="274"/>
            <ac:spMk id="5" creationId="{3162B930-F923-B397-9142-5B16DDDF9EA6}"/>
          </ac:spMkLst>
        </pc:spChg>
        <pc:spChg chg="mod">
          <ac:chgData name="Moïra MARGUIN" userId="a8a77a25-e091-4f7d-b0cf-6a14e093b860" providerId="ADAL" clId="{519F24C4-D633-4A3F-ADA7-2695F0EBF320}" dt="2026-01-09T11:04:20.137" v="359" actId="20577"/>
          <ac:spMkLst>
            <pc:docMk/>
            <pc:sldMk cId="2922102610" sldId="274"/>
            <ac:spMk id="6" creationId="{62B3A43F-709B-7200-1414-C571FBB2A0C8}"/>
          </ac:spMkLst>
        </pc:spChg>
        <pc:picChg chg="add mod">
          <ac:chgData name="Moïra MARGUIN" userId="a8a77a25-e091-4f7d-b0cf-6a14e093b860" providerId="ADAL" clId="{519F24C4-D633-4A3F-ADA7-2695F0EBF320}" dt="2026-01-09T11:03:29.374" v="323" actId="692"/>
          <ac:picMkLst>
            <pc:docMk/>
            <pc:sldMk cId="2922102610" sldId="274"/>
            <ac:picMk id="3" creationId="{9294F5FA-E1AF-6F60-1D77-8C78D101DA16}"/>
          </ac:picMkLst>
        </pc:picChg>
        <pc:picChg chg="del">
          <ac:chgData name="Moïra MARGUIN" userId="a8a77a25-e091-4f7d-b0cf-6a14e093b860" providerId="ADAL" clId="{519F24C4-D633-4A3F-ADA7-2695F0EBF320}" dt="2026-01-09T10:59:41.334" v="281" actId="478"/>
          <ac:picMkLst>
            <pc:docMk/>
            <pc:sldMk cId="2922102610" sldId="274"/>
            <ac:picMk id="4" creationId="{49E7E498-3D9F-005F-E007-72D194895D66}"/>
          </ac:picMkLst>
        </pc:picChg>
      </pc:sldChg>
      <pc:sldChg chg="addSp delSp modSp mod">
        <pc:chgData name="Moïra MARGUIN" userId="a8a77a25-e091-4f7d-b0cf-6a14e093b860" providerId="ADAL" clId="{519F24C4-D633-4A3F-ADA7-2695F0EBF320}" dt="2026-01-09T10:47:28.088" v="122" actId="20577"/>
        <pc:sldMkLst>
          <pc:docMk/>
          <pc:sldMk cId="1396815732" sldId="275"/>
        </pc:sldMkLst>
        <pc:spChg chg="mod">
          <ac:chgData name="Moïra MARGUIN" userId="a8a77a25-e091-4f7d-b0cf-6a14e093b860" providerId="ADAL" clId="{519F24C4-D633-4A3F-ADA7-2695F0EBF320}" dt="2026-01-09T10:45:10.383" v="104" actId="20577"/>
          <ac:spMkLst>
            <pc:docMk/>
            <pc:sldMk cId="1396815732" sldId="275"/>
            <ac:spMk id="5" creationId="{17196047-B01B-4F78-1C36-E9EE0E3D786D}"/>
          </ac:spMkLst>
        </pc:spChg>
        <pc:spChg chg="mod">
          <ac:chgData name="Moïra MARGUIN" userId="a8a77a25-e091-4f7d-b0cf-6a14e093b860" providerId="ADAL" clId="{519F24C4-D633-4A3F-ADA7-2695F0EBF320}" dt="2026-01-09T10:47:28.088" v="122" actId="20577"/>
          <ac:spMkLst>
            <pc:docMk/>
            <pc:sldMk cId="1396815732" sldId="275"/>
            <ac:spMk id="6" creationId="{8CED6709-8797-0287-C7E8-95B3896387EE}"/>
          </ac:spMkLst>
        </pc:spChg>
        <pc:picChg chg="del">
          <ac:chgData name="Moïra MARGUIN" userId="a8a77a25-e091-4f7d-b0cf-6a14e093b860" providerId="ADAL" clId="{519F24C4-D633-4A3F-ADA7-2695F0EBF320}" dt="2026-01-09T10:44:15.594" v="92" actId="478"/>
          <ac:picMkLst>
            <pc:docMk/>
            <pc:sldMk cId="1396815732" sldId="275"/>
            <ac:picMk id="3" creationId="{8F9AB76A-E1C6-2388-8982-D05062F3336F}"/>
          </ac:picMkLst>
        </pc:picChg>
        <pc:picChg chg="add mod">
          <ac:chgData name="Moïra MARGUIN" userId="a8a77a25-e091-4f7d-b0cf-6a14e093b860" providerId="ADAL" clId="{519F24C4-D633-4A3F-ADA7-2695F0EBF320}" dt="2026-01-09T10:45:02.330" v="100" actId="1076"/>
          <ac:picMkLst>
            <pc:docMk/>
            <pc:sldMk cId="1396815732" sldId="275"/>
            <ac:picMk id="4" creationId="{8CDE06E3-5BA4-F740-9241-1C6E771E9B33}"/>
          </ac:picMkLst>
        </pc:picChg>
      </pc:sldChg>
      <pc:sldChg chg="del">
        <pc:chgData name="Moïra MARGUIN" userId="a8a77a25-e091-4f7d-b0cf-6a14e093b860" providerId="ADAL" clId="{519F24C4-D633-4A3F-ADA7-2695F0EBF320}" dt="2026-01-09T10:50:44.479" v="155" actId="47"/>
        <pc:sldMkLst>
          <pc:docMk/>
          <pc:sldMk cId="2078474923" sldId="276"/>
        </pc:sldMkLst>
      </pc:sldChg>
      <pc:sldChg chg="addSp delSp modSp add del mod">
        <pc:chgData name="Moïra MARGUIN" userId="a8a77a25-e091-4f7d-b0cf-6a14e093b860" providerId="ADAL" clId="{519F24C4-D633-4A3F-ADA7-2695F0EBF320}" dt="2026-01-09T10:53:17.924" v="175" actId="1076"/>
        <pc:sldMkLst>
          <pc:docMk/>
          <pc:sldMk cId="1470075230" sldId="277"/>
        </pc:sldMkLst>
        <pc:spChg chg="del">
          <ac:chgData name="Moïra MARGUIN" userId="a8a77a25-e091-4f7d-b0cf-6a14e093b860" providerId="ADAL" clId="{519F24C4-D633-4A3F-ADA7-2695F0EBF320}" dt="2026-01-09T10:51:57.788" v="167" actId="478"/>
          <ac:spMkLst>
            <pc:docMk/>
            <pc:sldMk cId="1470075230" sldId="277"/>
            <ac:spMk id="5" creationId="{6574DD9C-0A63-64A5-37C8-C3DFC19D2F91}"/>
          </ac:spMkLst>
        </pc:spChg>
        <pc:spChg chg="del">
          <ac:chgData name="Moïra MARGUIN" userId="a8a77a25-e091-4f7d-b0cf-6a14e093b860" providerId="ADAL" clId="{519F24C4-D633-4A3F-ADA7-2695F0EBF320}" dt="2026-01-09T10:51:50.085" v="164" actId="478"/>
          <ac:spMkLst>
            <pc:docMk/>
            <pc:sldMk cId="1470075230" sldId="277"/>
            <ac:spMk id="6" creationId="{4BAED7BD-7EC8-2C9A-E69A-290265818099}"/>
          </ac:spMkLst>
        </pc:spChg>
        <pc:spChg chg="add del mod">
          <ac:chgData name="Moïra MARGUIN" userId="a8a77a25-e091-4f7d-b0cf-6a14e093b860" providerId="ADAL" clId="{519F24C4-D633-4A3F-ADA7-2695F0EBF320}" dt="2026-01-09T10:51:55.687" v="166" actId="478"/>
          <ac:spMkLst>
            <pc:docMk/>
            <pc:sldMk cId="1470075230" sldId="277"/>
            <ac:spMk id="9" creationId="{4EE3EF96-9CAD-92D9-6C78-1F80C4556DD9}"/>
          </ac:spMkLst>
        </pc:spChg>
        <pc:spChg chg="add mod">
          <ac:chgData name="Moïra MARGUIN" userId="a8a77a25-e091-4f7d-b0cf-6a14e093b860" providerId="ADAL" clId="{519F24C4-D633-4A3F-ADA7-2695F0EBF320}" dt="2026-01-09T10:52:34.950" v="172" actId="14100"/>
          <ac:spMkLst>
            <pc:docMk/>
            <pc:sldMk cId="1470075230" sldId="277"/>
            <ac:spMk id="10" creationId="{66A0ADFB-A3AC-C5CA-C730-9A996B2E21E5}"/>
          </ac:spMkLst>
        </pc:spChg>
        <pc:spChg chg="add mod">
          <ac:chgData name="Moïra MARGUIN" userId="a8a77a25-e091-4f7d-b0cf-6a14e093b860" providerId="ADAL" clId="{519F24C4-D633-4A3F-ADA7-2695F0EBF320}" dt="2026-01-09T10:53:17.924" v="175" actId="1076"/>
          <ac:spMkLst>
            <pc:docMk/>
            <pc:sldMk cId="1470075230" sldId="277"/>
            <ac:spMk id="11" creationId="{B819B5FD-E743-44AE-5E4D-49331E5B92BE}"/>
          </ac:spMkLst>
        </pc:spChg>
        <pc:picChg chg="del">
          <ac:chgData name="Moïra MARGUIN" userId="a8a77a25-e091-4f7d-b0cf-6a14e093b860" providerId="ADAL" clId="{519F24C4-D633-4A3F-ADA7-2695F0EBF320}" dt="2026-01-09T10:51:35.780" v="158" actId="478"/>
          <ac:picMkLst>
            <pc:docMk/>
            <pc:sldMk cId="1470075230" sldId="277"/>
            <ac:picMk id="3" creationId="{6B3A58D1-B063-40B2-7D8F-29B0B85AB1BD}"/>
          </ac:picMkLst>
        </pc:picChg>
        <pc:picChg chg="add mod">
          <ac:chgData name="Moïra MARGUIN" userId="a8a77a25-e091-4f7d-b0cf-6a14e093b860" providerId="ADAL" clId="{519F24C4-D633-4A3F-ADA7-2695F0EBF320}" dt="2026-01-09T10:52:37.596" v="173" actId="1076"/>
          <ac:picMkLst>
            <pc:docMk/>
            <pc:sldMk cId="1470075230" sldId="277"/>
            <ac:picMk id="4" creationId="{239A3CE7-100A-4218-AD5B-C39588F527C5}"/>
          </ac:picMkLst>
        </pc:picChg>
      </pc:sldChg>
      <pc:sldChg chg="del">
        <pc:chgData name="Moïra MARGUIN" userId="a8a77a25-e091-4f7d-b0cf-6a14e093b860" providerId="ADAL" clId="{519F24C4-D633-4A3F-ADA7-2695F0EBF320}" dt="2026-01-09T10:53:27.150" v="176" actId="47"/>
        <pc:sldMkLst>
          <pc:docMk/>
          <pc:sldMk cId="2108898498" sldId="278"/>
        </pc:sldMkLst>
      </pc:sldChg>
      <pc:sldChg chg="modSp mod">
        <pc:chgData name="Moïra MARGUIN" userId="a8a77a25-e091-4f7d-b0cf-6a14e093b860" providerId="ADAL" clId="{519F24C4-D633-4A3F-ADA7-2695F0EBF320}" dt="2026-01-09T11:04:43.658" v="362" actId="1076"/>
        <pc:sldMkLst>
          <pc:docMk/>
          <pc:sldMk cId="3602992674" sldId="280"/>
        </pc:sldMkLst>
        <pc:spChg chg="mod">
          <ac:chgData name="Moïra MARGUIN" userId="a8a77a25-e091-4f7d-b0cf-6a14e093b860" providerId="ADAL" clId="{519F24C4-D633-4A3F-ADA7-2695F0EBF320}" dt="2026-01-09T11:04:43.658" v="362" actId="1076"/>
          <ac:spMkLst>
            <pc:docMk/>
            <pc:sldMk cId="3602992674" sldId="280"/>
            <ac:spMk id="5" creationId="{544344B1-B845-8472-FAB2-8AF28CEAF6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12/01/2026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5978" y="2805397"/>
            <a:ext cx="9144000" cy="2387600"/>
          </a:xfrm>
        </p:spPr>
        <p:txBody>
          <a:bodyPr/>
          <a:lstStyle/>
          <a:p>
            <a:r>
              <a:rPr lang="fr-FR" b="1" dirty="0">
                <a:ea typeface="Calibri Light"/>
                <a:cs typeface="Calibri Light"/>
              </a:rPr>
              <a:t>Palmarès National 2026</a:t>
            </a:r>
            <a:endParaRPr lang="fr-FR" b="1" dirty="0"/>
          </a:p>
        </p:txBody>
      </p:sp>
      <p:pic>
        <p:nvPicPr>
          <p:cNvPr id="5" name="Image 4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71B77756-536C-D2FA-A49E-BC5BD3EB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844" y="224948"/>
            <a:ext cx="3412311" cy="39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5B32-3C09-1814-2D87-C091834D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A138C-D05C-1F7B-9067-040A59259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613" y="1665171"/>
            <a:ext cx="9144000" cy="486075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a typeface="Calibri Light"/>
                <a:cs typeface="Calibri Light"/>
              </a:rPr>
              <a:t>Thème A</a:t>
            </a:r>
            <a:br>
              <a:rPr lang="fr-FR" b="1" dirty="0">
                <a:ea typeface="Calibri Light"/>
                <a:cs typeface="Calibri Light"/>
              </a:rPr>
            </a:br>
            <a:r>
              <a:rPr lang="fr-FR" dirty="0">
                <a:ea typeface="Calibri Light"/>
                <a:cs typeface="Calibri Light"/>
              </a:rPr>
              <a:t>Les Femmes dans la Formule 1</a:t>
            </a:r>
            <a:br>
              <a:rPr lang="fr-FR" b="1" dirty="0">
                <a:ea typeface="Calibri Light"/>
                <a:cs typeface="Calibri Light"/>
              </a:rPr>
            </a:br>
            <a:br>
              <a:rPr lang="fr-FR" b="1" dirty="0">
                <a:ea typeface="Calibri Light"/>
                <a:cs typeface="Calibri Light"/>
              </a:rPr>
            </a:br>
            <a:r>
              <a:rPr lang="fr-FR" b="1" dirty="0">
                <a:ea typeface="Calibri Light"/>
                <a:cs typeface="Calibri Light"/>
              </a:rPr>
              <a:t>Thème B</a:t>
            </a:r>
            <a:br>
              <a:rPr lang="fr-FR" b="1" dirty="0">
                <a:ea typeface="Calibri Light"/>
                <a:cs typeface="Calibri Light"/>
              </a:rPr>
            </a:br>
            <a:r>
              <a:rPr lang="fr-FR" dirty="0">
                <a:ea typeface="Calibri Light"/>
                <a:cs typeface="Calibri Light"/>
              </a:rPr>
              <a:t>Musculation, obsession d’une génération</a:t>
            </a:r>
            <a:br>
              <a:rPr lang="fr-FR" b="1" dirty="0">
                <a:ea typeface="Calibri Light"/>
                <a:cs typeface="Calibri Light"/>
              </a:rPr>
            </a:br>
            <a:endParaRPr lang="fr-FR" b="1" dirty="0"/>
          </a:p>
        </p:txBody>
      </p:sp>
      <p:pic>
        <p:nvPicPr>
          <p:cNvPr id="5" name="Image 4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429164D0-300F-9BD3-0712-32B3A332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F857E-7FDF-2EF4-9F2A-6B9C8F78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CF493325-4308-81B9-B6A9-3AF6FE857F56}"/>
              </a:ext>
            </a:extLst>
          </p:cNvPr>
          <p:cNvSpPr txBox="1">
            <a:spLocks/>
          </p:cNvSpPr>
          <p:nvPr/>
        </p:nvSpPr>
        <p:spPr>
          <a:xfrm>
            <a:off x="1896270" y="310668"/>
            <a:ext cx="8582338" cy="1654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900" dirty="0">
                <a:ea typeface="Calibri Light"/>
                <a:cs typeface="Calibri Light"/>
              </a:rPr>
              <a:t>Thème A  </a:t>
            </a:r>
            <a:r>
              <a:rPr lang="fr-FR" sz="39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r>
              <a:rPr lang="fr-FR" sz="3900" b="1" dirty="0">
                <a:solidFill>
                  <a:srgbClr val="D10489"/>
                </a:solidFill>
                <a:ea typeface="Calibri Light"/>
                <a:cs typeface="Calibri Light"/>
              </a:rPr>
              <a:t> </a:t>
            </a:r>
            <a:r>
              <a:rPr lang="fr-FR" sz="3900" b="1" dirty="0" err="1">
                <a:solidFill>
                  <a:srgbClr val="D10489"/>
                </a:solidFill>
                <a:ea typeface="Calibri Light"/>
                <a:cs typeface="Calibri Light"/>
              </a:rPr>
              <a:t>Comic</a:t>
            </a:r>
            <a:r>
              <a:rPr lang="fr-FR" sz="3900" b="1" dirty="0">
                <a:solidFill>
                  <a:srgbClr val="D10489"/>
                </a:solidFill>
                <a:ea typeface="Calibri Light"/>
                <a:cs typeface="Calibri Light"/>
              </a:rPr>
              <a:t> </a:t>
            </a:r>
            <a:r>
              <a:rPr lang="fr-FR" sz="3900" b="1" dirty="0" err="1">
                <a:solidFill>
                  <a:srgbClr val="D10489"/>
                </a:solidFill>
                <a:ea typeface="Calibri Light"/>
                <a:cs typeface="Calibri Light"/>
              </a:rPr>
              <a:t>Strip</a:t>
            </a:r>
            <a:br>
              <a:rPr lang="fr-FR" sz="3600" b="1" dirty="0">
                <a:ea typeface="Calibri Light"/>
                <a:cs typeface="Calibri Light"/>
              </a:rPr>
            </a:br>
            <a:r>
              <a:rPr lang="fr-FR" sz="3600" b="1" dirty="0">
                <a:ea typeface="Calibri Light"/>
                <a:cs typeface="Calibri Light"/>
              </a:rPr>
              <a:t>Héloïse ALLEMAND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49B0A4A-22E1-22B8-E823-EE73825A4B68}"/>
              </a:ext>
            </a:extLst>
          </p:cNvPr>
          <p:cNvSpPr txBox="1">
            <a:spLocks/>
          </p:cNvSpPr>
          <p:nvPr/>
        </p:nvSpPr>
        <p:spPr>
          <a:xfrm>
            <a:off x="4612877" y="5262933"/>
            <a:ext cx="314912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MONPELLIER</a:t>
            </a:r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9" name="Image 8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3ECCAB8C-2BF0-4BE5-88E2-DC8271AE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3" name="Image 2" descr="Une image contenant illustration, clipart, dessin humoristique, drôle&#10;&#10;Le contenu généré par l’IA peut être incorrect.">
            <a:extLst>
              <a:ext uri="{FF2B5EF4-FFF2-40B4-BE49-F238E27FC236}">
                <a16:creationId xmlns:a16="http://schemas.microsoft.com/office/drawing/2014/main" id="{9E68EA88-7818-A484-646C-05086C118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5539"/>
            <a:ext cx="12192000" cy="29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61F7A-149D-6BF1-9C3A-0B70140B8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CED6709-8797-0287-C7E8-95B38963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19" y="1844333"/>
            <a:ext cx="2689413" cy="2900922"/>
          </a:xfrm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ea typeface="Calibri Light"/>
                <a:cs typeface="Calibri Light"/>
              </a:rPr>
              <a:t>Thème A</a:t>
            </a: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Dessin ENGAGE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ea typeface="Calibri Light"/>
                <a:cs typeface="Calibri Light"/>
              </a:rPr>
              <a:t>Cerise</a:t>
            </a:r>
            <a:br>
              <a:rPr lang="fr-FR" sz="4000" b="1" dirty="0">
                <a:ea typeface="Calibri Light"/>
                <a:cs typeface="Calibri Light"/>
              </a:rPr>
            </a:br>
            <a:r>
              <a:rPr lang="fr-FR" sz="4000" b="1" dirty="0" err="1">
                <a:ea typeface="Calibri Light"/>
                <a:cs typeface="Calibri Light"/>
              </a:rPr>
              <a:t>FRANçON</a:t>
            </a:r>
            <a:endParaRPr lang="fr-FR" sz="4000" b="1" dirty="0">
              <a:ea typeface="Calibri Light"/>
              <a:cs typeface="Calibri Ligh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196047-B01B-4F78-1C36-E9EE0E3D786D}"/>
              </a:ext>
            </a:extLst>
          </p:cNvPr>
          <p:cNvSpPr txBox="1">
            <a:spLocks/>
          </p:cNvSpPr>
          <p:nvPr/>
        </p:nvSpPr>
        <p:spPr>
          <a:xfrm>
            <a:off x="467018" y="4851132"/>
            <a:ext cx="268941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LYON</a:t>
            </a:r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7" name="Image 6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0B1B651C-4287-039B-C6A9-176ED83C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4" name="Image 3" descr="Une image contenant texte, dessin, croquis, Dessin au trait&#10;&#10;Le contenu généré par l’IA peut être incorrect.">
            <a:extLst>
              <a:ext uri="{FF2B5EF4-FFF2-40B4-BE49-F238E27FC236}">
                <a16:creationId xmlns:a16="http://schemas.microsoft.com/office/drawing/2014/main" id="{8CDE06E3-5BA4-F740-9241-1C6E771E9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943" y="73152"/>
            <a:ext cx="6762821" cy="6692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681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2147-617C-65BB-46AD-0C7C8061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112840A-05DF-4320-A063-4087A1E78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19" y="1844333"/>
            <a:ext cx="2689413" cy="2900922"/>
          </a:xfrm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ea typeface="Calibri Light"/>
                <a:cs typeface="Calibri Light"/>
              </a:rPr>
              <a:t>Thème A</a:t>
            </a: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Illustration Editoriale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ea typeface="Calibri Light"/>
                <a:cs typeface="Calibri Light"/>
              </a:rPr>
              <a:t>Romane</a:t>
            </a:r>
            <a:br>
              <a:rPr lang="fr-FR" sz="4000" b="1" dirty="0">
                <a:ea typeface="Calibri Light"/>
                <a:cs typeface="Calibri Light"/>
              </a:rPr>
            </a:br>
            <a:r>
              <a:rPr lang="fr-FR" sz="4000" b="1" dirty="0">
                <a:ea typeface="Calibri Light"/>
                <a:cs typeface="Calibri Light"/>
              </a:rPr>
              <a:t>BENARD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415F0E2-61B3-A127-EB9D-AFFD9A9B5B54}"/>
              </a:ext>
            </a:extLst>
          </p:cNvPr>
          <p:cNvSpPr txBox="1">
            <a:spLocks/>
          </p:cNvSpPr>
          <p:nvPr/>
        </p:nvSpPr>
        <p:spPr>
          <a:xfrm>
            <a:off x="467018" y="4851132"/>
            <a:ext cx="268941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BORDEAUX</a:t>
            </a:r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5" name="Image 4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9806C4F9-B632-1135-BE33-2C26C12A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7" name="Image 6" descr="Une image contenant dessin, illustration, croquis, clipart&#10;&#10;Le contenu généré par l’IA peut être incorrect.">
            <a:extLst>
              <a:ext uri="{FF2B5EF4-FFF2-40B4-BE49-F238E27FC236}">
                <a16:creationId xmlns:a16="http://schemas.microsoft.com/office/drawing/2014/main" id="{51284E29-6112-7176-4976-628A18DA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7976"/>
            <a:ext cx="6339676" cy="62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AAB68-3AEF-F94A-EEF3-44A7C273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87791B0C-CF8B-F69F-D6E4-743563CB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4" name="Image 3" descr="Une image contenant illustration, clipart, Dessin animé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39A3CE7-100A-4218-AD5B-C39588F5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" y="1691413"/>
            <a:ext cx="11579352" cy="373136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6A0ADFB-A3AC-C5CA-C730-9A996B2E21E5}"/>
              </a:ext>
            </a:extLst>
          </p:cNvPr>
          <p:cNvSpPr txBox="1">
            <a:spLocks/>
          </p:cNvSpPr>
          <p:nvPr/>
        </p:nvSpPr>
        <p:spPr>
          <a:xfrm>
            <a:off x="1896270" y="310668"/>
            <a:ext cx="8582338" cy="1380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900" dirty="0">
                <a:ea typeface="Calibri Light"/>
                <a:cs typeface="Calibri Light"/>
              </a:rPr>
              <a:t>Thème B  </a:t>
            </a:r>
            <a:r>
              <a:rPr lang="fr-FR" sz="39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r>
              <a:rPr lang="fr-FR" sz="3900" b="1" dirty="0">
                <a:solidFill>
                  <a:srgbClr val="D10489"/>
                </a:solidFill>
                <a:ea typeface="Calibri Light"/>
                <a:cs typeface="Calibri Light"/>
              </a:rPr>
              <a:t> </a:t>
            </a:r>
            <a:r>
              <a:rPr lang="fr-FR" sz="3900" b="1" dirty="0" err="1">
                <a:solidFill>
                  <a:srgbClr val="D10489"/>
                </a:solidFill>
                <a:ea typeface="Calibri Light"/>
                <a:cs typeface="Calibri Light"/>
              </a:rPr>
              <a:t>Comic</a:t>
            </a:r>
            <a:r>
              <a:rPr lang="fr-FR" sz="3900" b="1" dirty="0">
                <a:solidFill>
                  <a:srgbClr val="D10489"/>
                </a:solidFill>
                <a:ea typeface="Calibri Light"/>
                <a:cs typeface="Calibri Light"/>
              </a:rPr>
              <a:t> </a:t>
            </a:r>
            <a:r>
              <a:rPr lang="fr-FR" sz="3900" b="1" dirty="0" err="1">
                <a:solidFill>
                  <a:srgbClr val="D10489"/>
                </a:solidFill>
                <a:ea typeface="Calibri Light"/>
                <a:cs typeface="Calibri Light"/>
              </a:rPr>
              <a:t>Strip</a:t>
            </a:r>
            <a:br>
              <a:rPr lang="fr-FR" sz="3600" b="1" dirty="0">
                <a:ea typeface="Calibri Light"/>
                <a:cs typeface="Calibri Light"/>
              </a:rPr>
            </a:br>
            <a:r>
              <a:rPr lang="fr-FR" sz="3600" b="1">
                <a:ea typeface="Calibri Light"/>
                <a:cs typeface="Calibri Light"/>
              </a:rPr>
              <a:t>Alex CONTI</a:t>
            </a:r>
            <a:endParaRPr lang="fr-FR" sz="3600" b="1" dirty="0">
              <a:ea typeface="Calibri Light"/>
              <a:cs typeface="Calibri Ligh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819B5FD-E743-44AE-5E4D-49331E5B92BE}"/>
              </a:ext>
            </a:extLst>
          </p:cNvPr>
          <p:cNvSpPr txBox="1">
            <a:spLocks/>
          </p:cNvSpPr>
          <p:nvPr/>
        </p:nvSpPr>
        <p:spPr>
          <a:xfrm>
            <a:off x="4842732" y="5660292"/>
            <a:ext cx="268941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BORDEAUX</a:t>
            </a:r>
            <a:endParaRPr lang="fr-FR" sz="4000" b="1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007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9A282-AA72-04D9-8FD7-9A29157D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2B3A43F-709B-7200-1414-C571FBB2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19" y="1844333"/>
            <a:ext cx="2689413" cy="2900922"/>
          </a:xfrm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ea typeface="Calibri Light"/>
                <a:cs typeface="Calibri Light"/>
              </a:rPr>
              <a:t>Thème B</a:t>
            </a: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Dessin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ENGAGE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 err="1">
                <a:ea typeface="Calibri Light"/>
                <a:cs typeface="Calibri Light"/>
              </a:rPr>
              <a:t>Laula</a:t>
            </a:r>
            <a:br>
              <a:rPr lang="fr-FR" sz="4000" b="1" dirty="0">
                <a:ea typeface="Calibri Light"/>
                <a:cs typeface="Calibri Light"/>
              </a:rPr>
            </a:br>
            <a:r>
              <a:rPr lang="fr-FR" sz="4000" b="1" dirty="0">
                <a:ea typeface="Calibri Light"/>
                <a:cs typeface="Calibri Light"/>
              </a:rPr>
              <a:t>PUZIN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162B930-F923-B397-9142-5B16DDDF9EA6}"/>
              </a:ext>
            </a:extLst>
          </p:cNvPr>
          <p:cNvSpPr txBox="1">
            <a:spLocks/>
          </p:cNvSpPr>
          <p:nvPr/>
        </p:nvSpPr>
        <p:spPr>
          <a:xfrm>
            <a:off x="467018" y="4851132"/>
            <a:ext cx="268941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GRENOBLE</a:t>
            </a:r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7" name="Image 6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FD96A702-17A6-BC57-4BAC-406E8C34B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3" name="Image 2" descr="Une image contenant terrain de jeux, Équipement de jeu extérieur, balançoire, enfant&#10;&#10;Le contenu généré par l’IA peut être incorrect.">
            <a:extLst>
              <a:ext uri="{FF2B5EF4-FFF2-40B4-BE49-F238E27FC236}">
                <a16:creationId xmlns:a16="http://schemas.microsoft.com/office/drawing/2014/main" id="{9294F5FA-E1AF-6F60-1D77-8C78D101D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44" y="500514"/>
            <a:ext cx="7520288" cy="5492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10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AA5CE-154B-2265-7FBC-9D58E870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1C82963-E09C-7D0A-0D2D-1AD1A64E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19" y="1844333"/>
            <a:ext cx="2689413" cy="2900922"/>
          </a:xfrm>
        </p:spPr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ea typeface="Calibri Light"/>
                <a:cs typeface="Calibri Light"/>
              </a:rPr>
              <a:t>Thème B</a:t>
            </a:r>
            <a:b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dirty="0">
                <a:solidFill>
                  <a:srgbClr val="D10489"/>
                </a:solidFill>
                <a:ea typeface="Calibri Light"/>
                <a:cs typeface="Calibri Light"/>
              </a:rPr>
              <a:t>Catégorie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Illustration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Editoriale</a:t>
            </a:r>
            <a:b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</a:br>
            <a:r>
              <a:rPr lang="fr-FR" sz="4000" b="1" dirty="0" err="1">
                <a:ea typeface="Calibri Light"/>
                <a:cs typeface="Calibri Light"/>
              </a:rPr>
              <a:t>Mélissandre</a:t>
            </a:r>
            <a:br>
              <a:rPr lang="fr-FR" sz="4000" b="1" dirty="0">
                <a:ea typeface="Calibri Light"/>
                <a:cs typeface="Calibri Light"/>
              </a:rPr>
            </a:br>
            <a:r>
              <a:rPr lang="fr-FR" sz="4000" b="1" dirty="0">
                <a:ea typeface="Calibri Light"/>
                <a:cs typeface="Calibri Light"/>
              </a:rPr>
              <a:t>GREBERT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A810388-A89D-F409-0066-C3C944078BFE}"/>
              </a:ext>
            </a:extLst>
          </p:cNvPr>
          <p:cNvSpPr txBox="1">
            <a:spLocks/>
          </p:cNvSpPr>
          <p:nvPr/>
        </p:nvSpPr>
        <p:spPr>
          <a:xfrm>
            <a:off x="341228" y="4745255"/>
            <a:ext cx="2689413" cy="739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D10489"/>
                </a:solidFill>
                <a:ea typeface="Calibri Light"/>
                <a:cs typeface="Calibri Light"/>
              </a:rPr>
              <a:t>LILLE</a:t>
            </a:r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14" name="Image 13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C61ACF03-BEC5-83A3-9821-E41EED2AB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" y="73152"/>
            <a:ext cx="1200254" cy="1380744"/>
          </a:xfrm>
          <a:prstGeom prst="rect">
            <a:avLst/>
          </a:prstGeom>
        </p:spPr>
      </p:pic>
      <p:pic>
        <p:nvPicPr>
          <p:cNvPr id="3" name="Image 2" descr="Une image contenant illustration, dessin, Animation, animation japonaise&#10;&#10;Le contenu généré par l’IA peut être incorrect.">
            <a:extLst>
              <a:ext uri="{FF2B5EF4-FFF2-40B4-BE49-F238E27FC236}">
                <a16:creationId xmlns:a16="http://schemas.microsoft.com/office/drawing/2014/main" id="{6DE97EF7-E420-276E-4885-8B328435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56" y="113837"/>
            <a:ext cx="4972744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E9FEE-B6CB-29DF-90D3-8A173C56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44344B1-B845-8472-FAB2-8AF28CEAF626}"/>
              </a:ext>
            </a:extLst>
          </p:cNvPr>
          <p:cNvSpPr txBox="1">
            <a:spLocks/>
          </p:cNvSpPr>
          <p:nvPr/>
        </p:nvSpPr>
        <p:spPr>
          <a:xfrm>
            <a:off x="2072977" y="2415940"/>
            <a:ext cx="8046046" cy="2421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ea typeface="Calibri Light"/>
                <a:cs typeface="Calibri Light"/>
              </a:rPr>
              <a:t>Bravo à tous les AG qui se sont investis dans ce challenge !</a:t>
            </a:r>
          </a:p>
          <a:p>
            <a:endParaRPr lang="fr-FR" sz="4000" b="1" dirty="0">
              <a:ea typeface="Calibri Light"/>
              <a:cs typeface="Calibri Light"/>
            </a:endParaRPr>
          </a:p>
        </p:txBody>
      </p:sp>
      <p:pic>
        <p:nvPicPr>
          <p:cNvPr id="7" name="Image 6" descr="Une image contenant logo, Police, Graphique, symbole&#10;&#10;Le contenu généré par l’IA peut être incorrect.">
            <a:extLst>
              <a:ext uri="{FF2B5EF4-FFF2-40B4-BE49-F238E27FC236}">
                <a16:creationId xmlns:a16="http://schemas.microsoft.com/office/drawing/2014/main" id="{F1D58284-7D2E-5754-911C-370DD322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566" y="763524"/>
            <a:ext cx="1200254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2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72D2EA0B6074596528058BFA48E49" ma:contentTypeVersion="15" ma:contentTypeDescription="Crée un document." ma:contentTypeScope="" ma:versionID="7b0cea66f8a361788392b1cdc109adec">
  <xsd:schema xmlns:xsd="http://www.w3.org/2001/XMLSchema" xmlns:xs="http://www.w3.org/2001/XMLSchema" xmlns:p="http://schemas.microsoft.com/office/2006/metadata/properties" xmlns:ns2="d4b285e5-4612-486e-ae0a-d43debcc5ad2" xmlns:ns3="db963f43-e379-4ecf-b94d-a4a10c57911c" targetNamespace="http://schemas.microsoft.com/office/2006/metadata/properties" ma:root="true" ma:fieldsID="9b6433bd2d34113b29865de72cc67a72" ns2:_="" ns3:_="">
    <xsd:import namespace="d4b285e5-4612-486e-ae0a-d43debcc5ad2"/>
    <xsd:import namespace="db963f43-e379-4ecf-b94d-a4a10c57911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85e5-4612-486e-ae0a-d43debcc5a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1ccbac6d-5edb-4570-b957-30a07bf259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3f43-e379-4ecf-b94d-a4a10c57911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89a0bc7-5c56-42c1-9420-27c8caa93cde}" ma:internalName="TaxCatchAll" ma:showField="CatchAllData" ma:web="db963f43-e379-4ecf-b94d-a4a10c5791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b285e5-4612-486e-ae0a-d43debcc5ad2">
      <Terms xmlns="http://schemas.microsoft.com/office/infopath/2007/PartnerControls"/>
    </lcf76f155ced4ddcb4097134ff3c332f>
    <TaxCatchAll xmlns="db963f43-e379-4ecf-b94d-a4a10c57911c" xsi:nil="true"/>
  </documentManagement>
</p:properties>
</file>

<file path=customXml/itemProps1.xml><?xml version="1.0" encoding="utf-8"?>
<ds:datastoreItem xmlns:ds="http://schemas.openxmlformats.org/officeDocument/2006/customXml" ds:itemID="{D2E6B923-7208-469A-9171-371FEEC41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349CA-3D43-4BFE-AEF4-CBBB6819E668}"/>
</file>

<file path=customXml/itemProps3.xml><?xml version="1.0" encoding="utf-8"?>
<ds:datastoreItem xmlns:ds="http://schemas.openxmlformats.org/officeDocument/2006/customXml" ds:itemID="{60FC0CF4-0DEA-4771-8678-BB62335F06C2}">
  <ds:schemaRefs>
    <ds:schemaRef ds:uri="89d8e10e-c636-4702-a6c9-416f5cda4f78"/>
    <ds:schemaRef ds:uri="ef2d3204-e269-4e0d-89c8-56cbb218da8c"/>
    <ds:schemaRef ds:uri="http://schemas.microsoft.com/office/2006/metadata/properties"/>
    <ds:schemaRef ds:uri="http://schemas.microsoft.com/office/infopath/2007/PartnerControls"/>
    <ds:schemaRef ds:uri="af2771dd-e8bb-4584-a00b-6dc90f86b03e"/>
    <ds:schemaRef ds:uri="6218620c-2b98-4ee3-b71d-a9a0a8f873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112</Words>
  <Application>Microsoft Office PowerPoint</Application>
  <PresentationFormat>Grand écran</PresentationFormat>
  <Paragraphs>15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Palmarès National 2026</vt:lpstr>
      <vt:lpstr>Thème A Les Femmes dans la Formule 1  Thème B Musculation, obsession d’une génération </vt:lpstr>
      <vt:lpstr>Présentation PowerPoint</vt:lpstr>
      <vt:lpstr>  Thème A Catégorie Dessin ENGAGE Cerise FRANçON</vt:lpstr>
      <vt:lpstr>  Thème A Catégorie Illustration Editoriale Romane BENARD</vt:lpstr>
      <vt:lpstr>Présentation PowerPoint</vt:lpstr>
      <vt:lpstr>  Thème B Catégorie Dessin ENGAGE Laula PUZIN</vt:lpstr>
      <vt:lpstr>  Thème B Catégorie Illustration Editoriale Mélissandre GREBERT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Bérénice MOUDURIER</dc:creator>
  <cp:lastModifiedBy>Moïra MARGUIN</cp:lastModifiedBy>
  <cp:revision>4</cp:revision>
  <dcterms:created xsi:type="dcterms:W3CDTF">2024-02-01T09:19:40Z</dcterms:created>
  <dcterms:modified xsi:type="dcterms:W3CDTF">2026-01-12T07:12:59Z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0x01010051472D2EA0B6074596528058BFA48E49</vt:lpwstr>
  </property>
</Properties>
</file>